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3" r:id="rId1"/>
  </p:sldMasterIdLst>
  <p:notesMasterIdLst>
    <p:notesMasterId r:id="rId9"/>
  </p:notesMasterIdLst>
  <p:sldIdLst>
    <p:sldId id="266" r:id="rId2"/>
    <p:sldId id="256" r:id="rId3"/>
    <p:sldId id="257" r:id="rId4"/>
    <p:sldId id="261" r:id="rId5"/>
    <p:sldId id="258" r:id="rId6"/>
    <p:sldId id="271" r:id="rId7"/>
    <p:sldId id="264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itchFamily="2" charset="77"/>
      <p:regular r:id="rId14"/>
      <p:bold r:id="rId15"/>
      <p:italic r:id="rId16"/>
      <p:boldItalic r:id="rId17"/>
    </p:embeddedFont>
    <p:embeddedFont>
      <p:font typeface="Open Sans" panose="020B060603050402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Black" panose="02000000000000000000" pitchFamily="2" charset="0"/>
      <p:bold r:id="rId26"/>
      <p:italic r:id="rId27"/>
      <p:boldItalic r:id="rId28"/>
    </p:embeddedFont>
    <p:embeddedFont>
      <p:font typeface="Roboto Light" panose="02000000000000000000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6B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25"/>
    <p:restoredTop sz="94721"/>
  </p:normalViewPr>
  <p:slideViewPr>
    <p:cSldViewPr snapToGrid="0">
      <p:cViewPr varScale="1">
        <p:scale>
          <a:sx n="149" d="100"/>
          <a:sy n="149" d="100"/>
        </p:scale>
        <p:origin x="76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8c1f5caf9f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8c1f5caf9f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c1f5caf9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c1f5caf9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c1f5caf9f_7_35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" name="Google Shape;118;g8c1f5caf9f_7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c1f5caf9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c1f5caf9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c1f5caf9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c1f5caf9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352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c1f5caf9f_7_44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8" name="Google Shape;208;g8c1f5caf9f_7_4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Custom Layout">
  <p:cSld name="19_Custom Layou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>
            <a:spLocks noGrp="1"/>
          </p:cNvSpPr>
          <p:nvPr>
            <p:ph type="pic" idx="2"/>
          </p:nvPr>
        </p:nvSpPr>
        <p:spPr>
          <a:xfrm>
            <a:off x="0" y="2200275"/>
            <a:ext cx="4557600" cy="29433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_Custom Layout">
  <p:cSld name="33_Custom Layou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  <p:sldLayoutId id="214748366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" name="Google Shape;39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5144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1128" y="4411350"/>
            <a:ext cx="1901401" cy="5417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7"/>
          <p:cNvSpPr txBox="1"/>
          <p:nvPr/>
        </p:nvSpPr>
        <p:spPr>
          <a:xfrm>
            <a:off x="8096400" y="146088"/>
            <a:ext cx="999000" cy="3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CAP #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7"/>
          <p:cNvSpPr txBox="1"/>
          <p:nvPr/>
        </p:nvSpPr>
        <p:spPr>
          <a:xfrm>
            <a:off x="1577225" y="1521151"/>
            <a:ext cx="3855600" cy="181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CO" sz="30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#23 Explorando Helm para crear nuestro Primer Chart</a:t>
            </a:r>
            <a:endParaRPr sz="3000" dirty="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65" name="Google Shape;65;p17"/>
          <p:cNvSpPr txBox="1"/>
          <p:nvPr/>
        </p:nvSpPr>
        <p:spPr>
          <a:xfrm>
            <a:off x="1676800" y="3086575"/>
            <a:ext cx="38556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Fabio Moreno</a:t>
            </a:r>
            <a:br>
              <a:rPr lang="en" sz="2000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</a:br>
            <a:r>
              <a:rPr lang="en" sz="2000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Backend Developer &amp; CKA</a:t>
            </a:r>
            <a:endParaRPr sz="2000" dirty="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DF9D72CA-6BC8-4642-9417-1A58237C3388}"/>
              </a:ext>
            </a:extLst>
          </p:cNvPr>
          <p:cNvSpPr/>
          <p:nvPr/>
        </p:nvSpPr>
        <p:spPr>
          <a:xfrm>
            <a:off x="7300485" y="0"/>
            <a:ext cx="1843515" cy="1069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1" name="Google Shape;91;p20">
            <a:extLst>
              <a:ext uri="{FF2B5EF4-FFF2-40B4-BE49-F238E27FC236}">
                <a16:creationId xmlns:a16="http://schemas.microsoft.com/office/drawing/2014/main" id="{CDED862B-9972-054F-8405-600F8AC1472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35663" y="116347"/>
            <a:ext cx="1110844" cy="836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/>
        </p:nvSpPr>
        <p:spPr>
          <a:xfrm>
            <a:off x="620025" y="1091775"/>
            <a:ext cx="38556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INTRODUCCIÓN</a:t>
            </a:r>
            <a:endParaRPr sz="3000">
              <a:solidFill>
                <a:schemeClr val="lt1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73" name="Google Shape;73;p18"/>
          <p:cNvSpPr txBox="1"/>
          <p:nvPr/>
        </p:nvSpPr>
        <p:spPr>
          <a:xfrm>
            <a:off x="404455" y="1974095"/>
            <a:ext cx="3855600" cy="2503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800" b="1" dirty="0" err="1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Helm</a:t>
            </a:r>
            <a:r>
              <a:rPr lang="es-ES_tradnl" sz="1800" b="1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nos ayuda a manejar aplicaciones en </a:t>
            </a:r>
            <a:r>
              <a:rPr lang="es-ES_tradnl" sz="1800" b="1" dirty="0" err="1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kubernetes</a:t>
            </a:r>
            <a:r>
              <a:rPr lang="es-ES_tradnl" sz="1800" b="1" dirty="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, permitiéndonos instalar y actualizar de manera sencilla aplicaciones complejas. 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D3073DB9-B3C6-E54A-9A03-E1A71F5FFA59}"/>
              </a:ext>
            </a:extLst>
          </p:cNvPr>
          <p:cNvSpPr/>
          <p:nvPr/>
        </p:nvSpPr>
        <p:spPr>
          <a:xfrm>
            <a:off x="7300485" y="22392"/>
            <a:ext cx="1843515" cy="1069383"/>
          </a:xfrm>
          <a:prstGeom prst="rect">
            <a:avLst/>
          </a:prstGeom>
          <a:solidFill>
            <a:srgbClr val="326B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Google Shape;61;p17">
            <a:extLst>
              <a:ext uri="{FF2B5EF4-FFF2-40B4-BE49-F238E27FC236}">
                <a16:creationId xmlns:a16="http://schemas.microsoft.com/office/drawing/2014/main" id="{60996405-6933-BD43-A3EE-6956697FB17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6486" y="130962"/>
            <a:ext cx="1131511" cy="8522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E53AABE9-6A32-B84D-8F99-8354B7313F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5080" y="1692075"/>
            <a:ext cx="1930400" cy="2222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/>
        </p:nvSpPr>
        <p:spPr>
          <a:xfrm>
            <a:off x="669100" y="2030146"/>
            <a:ext cx="33231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0">
              <a:lnSpc>
                <a:spcPct val="130000"/>
              </a:lnSpc>
            </a:pPr>
            <a:r>
              <a:rPr lang="es-ES_tradnl" sz="900">
                <a:solidFill>
                  <a:schemeClr val="tx2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Permite desplegar aplicaciones rápidamente usando los “Charts” de Helm</a:t>
            </a:r>
            <a:br>
              <a:rPr lang="es-ES_tradnl" sz="900">
                <a:solidFill>
                  <a:schemeClr val="tx2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</a:br>
            <a:endParaRPr lang="es-ES_tradnl" sz="900">
              <a:solidFill>
                <a:schemeClr val="tx2">
                  <a:lumMod val="50000"/>
                </a:schemeClr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ct val="130000"/>
              </a:lnSpc>
            </a:pPr>
            <a:r>
              <a:rPr lang="es-ES_tradnl" sz="900">
                <a:solidFill>
                  <a:schemeClr val="tx2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Podemos crear nuestras propias plantillas (Charts) o usar alguna de las publicadas por la comunidad.</a:t>
            </a:r>
          </a:p>
          <a:p>
            <a:pPr lvl="0">
              <a:lnSpc>
                <a:spcPct val="130000"/>
              </a:lnSpc>
            </a:pPr>
            <a:br>
              <a:rPr lang="es-ES_tradnl" sz="900">
                <a:solidFill>
                  <a:schemeClr val="tx2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s-ES_tradnl" sz="900">
                <a:solidFill>
                  <a:schemeClr val="tx2">
                    <a:lumMod val="50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Tiene su propio lenguaje llamado "Helm template language” para poder personalizar los parámetros o variables de nuestros archivos YAML de Kubernetes</a:t>
            </a:r>
          </a:p>
          <a:p>
            <a:pPr lvl="0">
              <a:lnSpc>
                <a:spcPct val="130000"/>
              </a:lnSpc>
            </a:pPr>
            <a:endParaRPr lang="es-ES_tradnl" sz="110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669106" y="875121"/>
            <a:ext cx="3487819" cy="9002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700" b="1">
                <a:solidFill>
                  <a:srgbClr val="1155CC"/>
                </a:solidFill>
                <a:latin typeface="Montserrat"/>
                <a:ea typeface="Montserrat"/>
                <a:cs typeface="Montserrat"/>
                <a:sym typeface="Montserrat"/>
              </a:rPr>
              <a:t>Características </a:t>
            </a:r>
            <a:endParaRPr lang="es-ES_tradnl" sz="1100">
              <a:solidFill>
                <a:srgbClr val="1155CC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700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rPr>
              <a:t>de Helm</a:t>
            </a:r>
            <a:endParaRPr lang="es-ES_tradnl" sz="1100"/>
          </a:p>
        </p:txBody>
      </p:sp>
      <p:sp>
        <p:nvSpPr>
          <p:cNvPr id="122" name="Google Shape;122;p22"/>
          <p:cNvSpPr/>
          <p:nvPr/>
        </p:nvSpPr>
        <p:spPr>
          <a:xfrm>
            <a:off x="4550570" y="2200275"/>
            <a:ext cx="4593430" cy="2943225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s-ES_tradnl"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3" name="Google Shape;123;p22"/>
          <p:cNvGrpSpPr/>
          <p:nvPr/>
        </p:nvGrpSpPr>
        <p:grpSpPr>
          <a:xfrm>
            <a:off x="4866217" y="2905288"/>
            <a:ext cx="1897735" cy="613207"/>
            <a:chOff x="6488290" y="3807042"/>
            <a:chExt cx="2530313" cy="817610"/>
          </a:xfrm>
        </p:grpSpPr>
        <p:sp>
          <p:nvSpPr>
            <p:cNvPr id="124" name="Google Shape;124;p22"/>
            <p:cNvSpPr txBox="1"/>
            <p:nvPr/>
          </p:nvSpPr>
          <p:spPr>
            <a:xfrm>
              <a:off x="6488291" y="3807042"/>
              <a:ext cx="253031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11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Projecto graduado</a:t>
              </a:r>
            </a:p>
          </p:txBody>
        </p:sp>
        <p:sp>
          <p:nvSpPr>
            <p:cNvPr id="125" name="Google Shape;125;p22"/>
            <p:cNvSpPr txBox="1"/>
            <p:nvPr/>
          </p:nvSpPr>
          <p:spPr>
            <a:xfrm>
              <a:off x="6488290" y="4089152"/>
              <a:ext cx="2530200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ES_tradnl" sz="9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CNCF</a:t>
              </a:r>
              <a:endParaRPr lang="es-ES_tradnl" sz="1100"/>
            </a:p>
          </p:txBody>
        </p:sp>
      </p:grpSp>
      <p:sp>
        <p:nvSpPr>
          <p:cNvPr id="126" name="Google Shape;126;p22"/>
          <p:cNvSpPr txBox="1"/>
          <p:nvPr/>
        </p:nvSpPr>
        <p:spPr>
          <a:xfrm>
            <a:off x="4866218" y="2475949"/>
            <a:ext cx="1218216" cy="438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</a:p>
        </p:txBody>
      </p:sp>
      <p:grpSp>
        <p:nvGrpSpPr>
          <p:cNvPr id="127" name="Google Shape;127;p22"/>
          <p:cNvGrpSpPr/>
          <p:nvPr/>
        </p:nvGrpSpPr>
        <p:grpSpPr>
          <a:xfrm>
            <a:off x="6901130" y="2905288"/>
            <a:ext cx="2024612" cy="613231"/>
            <a:chOff x="9201507" y="3807042"/>
            <a:chExt cx="2699482" cy="817641"/>
          </a:xfrm>
        </p:grpSpPr>
        <p:sp>
          <p:nvSpPr>
            <p:cNvPr id="128" name="Google Shape;128;p22"/>
            <p:cNvSpPr txBox="1"/>
            <p:nvPr/>
          </p:nvSpPr>
          <p:spPr>
            <a:xfrm>
              <a:off x="9201507" y="3807042"/>
              <a:ext cx="204361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s-ES_tradnl" sz="11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Gran comunidad</a:t>
              </a:r>
            </a:p>
          </p:txBody>
        </p:sp>
        <p:sp>
          <p:nvSpPr>
            <p:cNvPr id="129" name="Google Shape;129;p22"/>
            <p:cNvSpPr txBox="1"/>
            <p:nvPr/>
          </p:nvSpPr>
          <p:spPr>
            <a:xfrm>
              <a:off x="9201507" y="4089152"/>
              <a:ext cx="2699482" cy="5355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endParaRPr lang="es-ES_tradnl" sz="1100"/>
            </a:p>
          </p:txBody>
        </p:sp>
      </p:grpSp>
      <p:sp>
        <p:nvSpPr>
          <p:cNvPr id="130" name="Google Shape;130;p22"/>
          <p:cNvSpPr txBox="1"/>
          <p:nvPr/>
        </p:nvSpPr>
        <p:spPr>
          <a:xfrm>
            <a:off x="6901130" y="2475949"/>
            <a:ext cx="1218216" cy="438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</a:p>
        </p:txBody>
      </p:sp>
      <p:grpSp>
        <p:nvGrpSpPr>
          <p:cNvPr id="131" name="Google Shape;131;p22"/>
          <p:cNvGrpSpPr/>
          <p:nvPr/>
        </p:nvGrpSpPr>
        <p:grpSpPr>
          <a:xfrm>
            <a:off x="4866218" y="4116632"/>
            <a:ext cx="1897752" cy="635002"/>
            <a:chOff x="6488291" y="5422168"/>
            <a:chExt cx="2530336" cy="846669"/>
          </a:xfrm>
        </p:grpSpPr>
        <p:sp>
          <p:nvSpPr>
            <p:cNvPr id="132" name="Google Shape;132;p22"/>
            <p:cNvSpPr txBox="1"/>
            <p:nvPr/>
          </p:nvSpPr>
          <p:spPr>
            <a:xfrm>
              <a:off x="6488291" y="5422168"/>
              <a:ext cx="2043610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s-ES_tradnl" sz="11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Open source</a:t>
              </a:r>
            </a:p>
          </p:txBody>
        </p:sp>
        <p:sp>
          <p:nvSpPr>
            <p:cNvPr id="133" name="Google Shape;133;p22"/>
            <p:cNvSpPr txBox="1"/>
            <p:nvPr/>
          </p:nvSpPr>
          <p:spPr>
            <a:xfrm>
              <a:off x="6488291" y="5733307"/>
              <a:ext cx="2530336" cy="5355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s-ES_tradnl" sz="9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Licencia Apache-2.0</a:t>
              </a:r>
              <a:endParaRPr lang="es-ES_tradnl" sz="1100"/>
            </a:p>
          </p:txBody>
        </p:sp>
      </p:grpSp>
      <p:sp>
        <p:nvSpPr>
          <p:cNvPr id="134" name="Google Shape;134;p22"/>
          <p:cNvSpPr txBox="1"/>
          <p:nvPr/>
        </p:nvSpPr>
        <p:spPr>
          <a:xfrm>
            <a:off x="4866218" y="3687293"/>
            <a:ext cx="1218216" cy="438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</a:p>
        </p:txBody>
      </p:sp>
      <p:grpSp>
        <p:nvGrpSpPr>
          <p:cNvPr id="135" name="Google Shape;135;p22"/>
          <p:cNvGrpSpPr/>
          <p:nvPr/>
        </p:nvGrpSpPr>
        <p:grpSpPr>
          <a:xfrm>
            <a:off x="6901112" y="4116632"/>
            <a:ext cx="2024629" cy="635002"/>
            <a:chOff x="9201483" y="5422168"/>
            <a:chExt cx="2699505" cy="846669"/>
          </a:xfrm>
        </p:grpSpPr>
        <p:sp>
          <p:nvSpPr>
            <p:cNvPr id="136" name="Google Shape;136;p22"/>
            <p:cNvSpPr txBox="1"/>
            <p:nvPr/>
          </p:nvSpPr>
          <p:spPr>
            <a:xfrm>
              <a:off x="9201484" y="5422168"/>
              <a:ext cx="2603106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s-ES_tradnl" sz="110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Solo necesitas el cliente</a:t>
              </a:r>
            </a:p>
          </p:txBody>
        </p:sp>
        <p:sp>
          <p:nvSpPr>
            <p:cNvPr id="137" name="Google Shape;137;p22"/>
            <p:cNvSpPr txBox="1"/>
            <p:nvPr/>
          </p:nvSpPr>
          <p:spPr>
            <a:xfrm>
              <a:off x="9201483" y="5733306"/>
              <a:ext cx="2699505" cy="5355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s-ES_tradnl" sz="900">
                  <a:solidFill>
                    <a:schemeClr val="lt1"/>
                  </a:solidFill>
                  <a:latin typeface="Open Sans"/>
                  <a:ea typeface="Open Sans"/>
                  <a:cs typeface="Open Sans"/>
                  <a:sym typeface="Open Sans"/>
                </a:rPr>
                <a:t>A partir de la versión 3</a:t>
              </a:r>
              <a:endParaRPr lang="es-ES_tradnl" sz="1100"/>
            </a:p>
          </p:txBody>
        </p:sp>
      </p:grpSp>
      <p:sp>
        <p:nvSpPr>
          <p:cNvPr id="138" name="Google Shape;138;p22"/>
          <p:cNvSpPr txBox="1"/>
          <p:nvPr/>
        </p:nvSpPr>
        <p:spPr>
          <a:xfrm>
            <a:off x="6901113" y="3687293"/>
            <a:ext cx="1218216" cy="438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4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04.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8D2C808A-23FE-7749-B7F6-CD3994656165}"/>
              </a:ext>
            </a:extLst>
          </p:cNvPr>
          <p:cNvSpPr/>
          <p:nvPr/>
        </p:nvSpPr>
        <p:spPr>
          <a:xfrm>
            <a:off x="7300485" y="-1311"/>
            <a:ext cx="1843515" cy="1069383"/>
          </a:xfrm>
          <a:prstGeom prst="rect">
            <a:avLst/>
          </a:prstGeom>
          <a:solidFill>
            <a:srgbClr val="326B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pic>
        <p:nvPicPr>
          <p:cNvPr id="23" name="Google Shape;61;p17">
            <a:extLst>
              <a:ext uri="{FF2B5EF4-FFF2-40B4-BE49-F238E27FC236}">
                <a16:creationId xmlns:a16="http://schemas.microsoft.com/office/drawing/2014/main" id="{F63465A0-4828-BB42-909D-95288237FC0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6486" y="107259"/>
            <a:ext cx="1131511" cy="852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9"/>
          <p:cNvPicPr preferRelativeResize="0"/>
          <p:nvPr/>
        </p:nvPicPr>
        <p:blipFill rotWithShape="1">
          <a:blip r:embed="rId3">
            <a:alphaModFix/>
          </a:blip>
          <a:srcRect l="1146"/>
          <a:stretch/>
        </p:blipFill>
        <p:spPr>
          <a:xfrm>
            <a:off x="0" y="4568875"/>
            <a:ext cx="9038850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2694" y="0"/>
            <a:ext cx="154641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9"/>
          <p:cNvSpPr/>
          <p:nvPr/>
        </p:nvSpPr>
        <p:spPr>
          <a:xfrm>
            <a:off x="4156925" y="119676"/>
            <a:ext cx="4987071" cy="4419055"/>
          </a:xfrm>
          <a:custGeom>
            <a:avLst/>
            <a:gdLst/>
            <a:ahLst/>
            <a:cxnLst/>
            <a:rect l="l" t="t" r="r" b="b"/>
            <a:pathLst>
              <a:path w="19140" h="16960" extrusionOk="0">
                <a:moveTo>
                  <a:pt x="19140" y="2066"/>
                </a:moveTo>
                <a:lnTo>
                  <a:pt x="18960" y="1843"/>
                </a:lnTo>
                <a:lnTo>
                  <a:pt x="18773" y="1632"/>
                </a:lnTo>
                <a:lnTo>
                  <a:pt x="18580" y="1435"/>
                </a:lnTo>
                <a:lnTo>
                  <a:pt x="18382" y="1250"/>
                </a:lnTo>
                <a:lnTo>
                  <a:pt x="18180" y="1079"/>
                </a:lnTo>
                <a:lnTo>
                  <a:pt x="17974" y="920"/>
                </a:lnTo>
                <a:lnTo>
                  <a:pt x="17762" y="773"/>
                </a:lnTo>
                <a:lnTo>
                  <a:pt x="17547" y="640"/>
                </a:lnTo>
                <a:lnTo>
                  <a:pt x="17326" y="519"/>
                </a:lnTo>
                <a:lnTo>
                  <a:pt x="17102" y="412"/>
                </a:lnTo>
                <a:lnTo>
                  <a:pt x="16876" y="316"/>
                </a:lnTo>
                <a:lnTo>
                  <a:pt x="16645" y="233"/>
                </a:lnTo>
                <a:lnTo>
                  <a:pt x="16411" y="162"/>
                </a:lnTo>
                <a:lnTo>
                  <a:pt x="16175" y="105"/>
                </a:lnTo>
                <a:lnTo>
                  <a:pt x="15936" y="61"/>
                </a:lnTo>
                <a:lnTo>
                  <a:pt x="15694" y="27"/>
                </a:lnTo>
                <a:lnTo>
                  <a:pt x="15451" y="8"/>
                </a:lnTo>
                <a:lnTo>
                  <a:pt x="15205" y="0"/>
                </a:lnTo>
                <a:lnTo>
                  <a:pt x="14959" y="4"/>
                </a:lnTo>
                <a:lnTo>
                  <a:pt x="14710" y="22"/>
                </a:lnTo>
                <a:lnTo>
                  <a:pt x="14461" y="52"/>
                </a:lnTo>
                <a:lnTo>
                  <a:pt x="14209" y="94"/>
                </a:lnTo>
                <a:lnTo>
                  <a:pt x="13958" y="148"/>
                </a:lnTo>
                <a:lnTo>
                  <a:pt x="13706" y="215"/>
                </a:lnTo>
                <a:lnTo>
                  <a:pt x="13455" y="294"/>
                </a:lnTo>
                <a:lnTo>
                  <a:pt x="13202" y="386"/>
                </a:lnTo>
                <a:lnTo>
                  <a:pt x="12951" y="490"/>
                </a:lnTo>
                <a:lnTo>
                  <a:pt x="12699" y="606"/>
                </a:lnTo>
                <a:lnTo>
                  <a:pt x="12448" y="734"/>
                </a:lnTo>
                <a:lnTo>
                  <a:pt x="12199" y="874"/>
                </a:lnTo>
                <a:lnTo>
                  <a:pt x="11949" y="1027"/>
                </a:lnTo>
                <a:lnTo>
                  <a:pt x="11703" y="1191"/>
                </a:lnTo>
                <a:lnTo>
                  <a:pt x="11611" y="1259"/>
                </a:lnTo>
                <a:lnTo>
                  <a:pt x="11522" y="1328"/>
                </a:lnTo>
                <a:lnTo>
                  <a:pt x="11433" y="1402"/>
                </a:lnTo>
                <a:lnTo>
                  <a:pt x="11347" y="1480"/>
                </a:lnTo>
                <a:lnTo>
                  <a:pt x="11261" y="1560"/>
                </a:lnTo>
                <a:lnTo>
                  <a:pt x="11175" y="1644"/>
                </a:lnTo>
                <a:lnTo>
                  <a:pt x="11090" y="1731"/>
                </a:lnTo>
                <a:lnTo>
                  <a:pt x="11005" y="1819"/>
                </a:lnTo>
                <a:lnTo>
                  <a:pt x="10833" y="2000"/>
                </a:lnTo>
                <a:lnTo>
                  <a:pt x="10660" y="2187"/>
                </a:lnTo>
                <a:lnTo>
                  <a:pt x="10571" y="2280"/>
                </a:lnTo>
                <a:lnTo>
                  <a:pt x="10481" y="2374"/>
                </a:lnTo>
                <a:lnTo>
                  <a:pt x="10390" y="2467"/>
                </a:lnTo>
                <a:lnTo>
                  <a:pt x="10297" y="2559"/>
                </a:lnTo>
                <a:lnTo>
                  <a:pt x="10201" y="2652"/>
                </a:lnTo>
                <a:lnTo>
                  <a:pt x="10103" y="2742"/>
                </a:lnTo>
                <a:lnTo>
                  <a:pt x="10002" y="2830"/>
                </a:lnTo>
                <a:lnTo>
                  <a:pt x="9898" y="2916"/>
                </a:lnTo>
                <a:lnTo>
                  <a:pt x="9792" y="3000"/>
                </a:lnTo>
                <a:lnTo>
                  <a:pt x="9681" y="3082"/>
                </a:lnTo>
                <a:lnTo>
                  <a:pt x="9566" y="3160"/>
                </a:lnTo>
                <a:lnTo>
                  <a:pt x="9449" y="3235"/>
                </a:lnTo>
                <a:lnTo>
                  <a:pt x="9327" y="3306"/>
                </a:lnTo>
                <a:lnTo>
                  <a:pt x="9200" y="3372"/>
                </a:lnTo>
                <a:lnTo>
                  <a:pt x="9069" y="3434"/>
                </a:lnTo>
                <a:lnTo>
                  <a:pt x="8933" y="3491"/>
                </a:lnTo>
                <a:lnTo>
                  <a:pt x="8792" y="3543"/>
                </a:lnTo>
                <a:lnTo>
                  <a:pt x="8644" y="3588"/>
                </a:lnTo>
                <a:lnTo>
                  <a:pt x="8492" y="3629"/>
                </a:lnTo>
                <a:lnTo>
                  <a:pt x="8333" y="3663"/>
                </a:lnTo>
                <a:lnTo>
                  <a:pt x="7915" y="3745"/>
                </a:lnTo>
                <a:lnTo>
                  <a:pt x="7507" y="3832"/>
                </a:lnTo>
                <a:lnTo>
                  <a:pt x="7108" y="3921"/>
                </a:lnTo>
                <a:lnTo>
                  <a:pt x="6718" y="4016"/>
                </a:lnTo>
                <a:lnTo>
                  <a:pt x="6337" y="4116"/>
                </a:lnTo>
                <a:lnTo>
                  <a:pt x="5966" y="4220"/>
                </a:lnTo>
                <a:lnTo>
                  <a:pt x="5604" y="4330"/>
                </a:lnTo>
                <a:lnTo>
                  <a:pt x="5253" y="4444"/>
                </a:lnTo>
                <a:lnTo>
                  <a:pt x="4912" y="4564"/>
                </a:lnTo>
                <a:lnTo>
                  <a:pt x="4580" y="4689"/>
                </a:lnTo>
                <a:lnTo>
                  <a:pt x="4259" y="4821"/>
                </a:lnTo>
                <a:lnTo>
                  <a:pt x="3949" y="4959"/>
                </a:lnTo>
                <a:lnTo>
                  <a:pt x="3650" y="5101"/>
                </a:lnTo>
                <a:lnTo>
                  <a:pt x="3360" y="5252"/>
                </a:lnTo>
                <a:lnTo>
                  <a:pt x="3081" y="5409"/>
                </a:lnTo>
                <a:lnTo>
                  <a:pt x="2814" y="5572"/>
                </a:lnTo>
                <a:lnTo>
                  <a:pt x="2556" y="5743"/>
                </a:lnTo>
                <a:lnTo>
                  <a:pt x="2311" y="5921"/>
                </a:lnTo>
                <a:lnTo>
                  <a:pt x="2077" y="6106"/>
                </a:lnTo>
                <a:lnTo>
                  <a:pt x="1855" y="6299"/>
                </a:lnTo>
                <a:lnTo>
                  <a:pt x="1643" y="6499"/>
                </a:lnTo>
                <a:lnTo>
                  <a:pt x="1444" y="6709"/>
                </a:lnTo>
                <a:lnTo>
                  <a:pt x="1256" y="6926"/>
                </a:lnTo>
                <a:lnTo>
                  <a:pt x="1080" y="7151"/>
                </a:lnTo>
                <a:lnTo>
                  <a:pt x="916" y="7386"/>
                </a:lnTo>
                <a:lnTo>
                  <a:pt x="765" y="7629"/>
                </a:lnTo>
                <a:lnTo>
                  <a:pt x="626" y="7880"/>
                </a:lnTo>
                <a:lnTo>
                  <a:pt x="499" y="8143"/>
                </a:lnTo>
                <a:lnTo>
                  <a:pt x="384" y="8414"/>
                </a:lnTo>
                <a:lnTo>
                  <a:pt x="283" y="8694"/>
                </a:lnTo>
                <a:lnTo>
                  <a:pt x="194" y="8984"/>
                </a:lnTo>
                <a:lnTo>
                  <a:pt x="118" y="9284"/>
                </a:lnTo>
                <a:lnTo>
                  <a:pt x="82" y="9458"/>
                </a:lnTo>
                <a:lnTo>
                  <a:pt x="52" y="9632"/>
                </a:lnTo>
                <a:lnTo>
                  <a:pt x="30" y="9803"/>
                </a:lnTo>
                <a:lnTo>
                  <a:pt x="13" y="9974"/>
                </a:lnTo>
                <a:lnTo>
                  <a:pt x="3" y="10144"/>
                </a:lnTo>
                <a:lnTo>
                  <a:pt x="0" y="10315"/>
                </a:lnTo>
                <a:lnTo>
                  <a:pt x="3" y="10482"/>
                </a:lnTo>
                <a:lnTo>
                  <a:pt x="14" y="10650"/>
                </a:lnTo>
                <a:lnTo>
                  <a:pt x="32" y="10816"/>
                </a:lnTo>
                <a:lnTo>
                  <a:pt x="56" y="10981"/>
                </a:lnTo>
                <a:lnTo>
                  <a:pt x="88" y="11145"/>
                </a:lnTo>
                <a:lnTo>
                  <a:pt x="127" y="11308"/>
                </a:lnTo>
                <a:lnTo>
                  <a:pt x="173" y="11469"/>
                </a:lnTo>
                <a:lnTo>
                  <a:pt x="226" y="11629"/>
                </a:lnTo>
                <a:lnTo>
                  <a:pt x="287" y="11788"/>
                </a:lnTo>
                <a:lnTo>
                  <a:pt x="354" y="11945"/>
                </a:lnTo>
                <a:lnTo>
                  <a:pt x="429" y="12101"/>
                </a:lnTo>
                <a:lnTo>
                  <a:pt x="512" y="12254"/>
                </a:lnTo>
                <a:lnTo>
                  <a:pt x="603" y="12406"/>
                </a:lnTo>
                <a:lnTo>
                  <a:pt x="701" y="12557"/>
                </a:lnTo>
                <a:lnTo>
                  <a:pt x="807" y="12707"/>
                </a:lnTo>
                <a:lnTo>
                  <a:pt x="920" y="12854"/>
                </a:lnTo>
                <a:lnTo>
                  <a:pt x="1043" y="12999"/>
                </a:lnTo>
                <a:lnTo>
                  <a:pt x="1172" y="13143"/>
                </a:lnTo>
                <a:lnTo>
                  <a:pt x="1310" y="13285"/>
                </a:lnTo>
                <a:lnTo>
                  <a:pt x="1455" y="13425"/>
                </a:lnTo>
                <a:lnTo>
                  <a:pt x="1608" y="13563"/>
                </a:lnTo>
                <a:lnTo>
                  <a:pt x="1771" y="13699"/>
                </a:lnTo>
                <a:lnTo>
                  <a:pt x="1941" y="13833"/>
                </a:lnTo>
                <a:lnTo>
                  <a:pt x="2118" y="13965"/>
                </a:lnTo>
                <a:lnTo>
                  <a:pt x="2305" y="14094"/>
                </a:lnTo>
                <a:lnTo>
                  <a:pt x="2500" y="14221"/>
                </a:lnTo>
                <a:lnTo>
                  <a:pt x="2611" y="14289"/>
                </a:lnTo>
                <a:lnTo>
                  <a:pt x="2726" y="14353"/>
                </a:lnTo>
                <a:lnTo>
                  <a:pt x="2842" y="14414"/>
                </a:lnTo>
                <a:lnTo>
                  <a:pt x="2961" y="14471"/>
                </a:lnTo>
                <a:lnTo>
                  <a:pt x="3082" y="14525"/>
                </a:lnTo>
                <a:lnTo>
                  <a:pt x="3204" y="14575"/>
                </a:lnTo>
                <a:lnTo>
                  <a:pt x="3330" y="14622"/>
                </a:lnTo>
                <a:lnTo>
                  <a:pt x="3457" y="14666"/>
                </a:lnTo>
                <a:lnTo>
                  <a:pt x="3587" y="14707"/>
                </a:lnTo>
                <a:lnTo>
                  <a:pt x="3718" y="14744"/>
                </a:lnTo>
                <a:lnTo>
                  <a:pt x="3852" y="14779"/>
                </a:lnTo>
                <a:lnTo>
                  <a:pt x="3987" y="14810"/>
                </a:lnTo>
                <a:lnTo>
                  <a:pt x="4125" y="14839"/>
                </a:lnTo>
                <a:lnTo>
                  <a:pt x="4264" y="14865"/>
                </a:lnTo>
                <a:lnTo>
                  <a:pt x="4405" y="14888"/>
                </a:lnTo>
                <a:lnTo>
                  <a:pt x="4548" y="14908"/>
                </a:lnTo>
                <a:lnTo>
                  <a:pt x="4693" y="14926"/>
                </a:lnTo>
                <a:lnTo>
                  <a:pt x="4839" y="14942"/>
                </a:lnTo>
                <a:lnTo>
                  <a:pt x="4986" y="14954"/>
                </a:lnTo>
                <a:lnTo>
                  <a:pt x="5136" y="14965"/>
                </a:lnTo>
                <a:lnTo>
                  <a:pt x="5287" y="14973"/>
                </a:lnTo>
                <a:lnTo>
                  <a:pt x="5439" y="14979"/>
                </a:lnTo>
                <a:lnTo>
                  <a:pt x="5593" y="14983"/>
                </a:lnTo>
                <a:lnTo>
                  <a:pt x="5749" y="14984"/>
                </a:lnTo>
                <a:lnTo>
                  <a:pt x="5904" y="14983"/>
                </a:lnTo>
                <a:lnTo>
                  <a:pt x="6063" y="14980"/>
                </a:lnTo>
                <a:lnTo>
                  <a:pt x="6222" y="14977"/>
                </a:lnTo>
                <a:lnTo>
                  <a:pt x="6383" y="14970"/>
                </a:lnTo>
                <a:lnTo>
                  <a:pt x="6545" y="14961"/>
                </a:lnTo>
                <a:lnTo>
                  <a:pt x="6708" y="14952"/>
                </a:lnTo>
                <a:lnTo>
                  <a:pt x="6872" y="14940"/>
                </a:lnTo>
                <a:lnTo>
                  <a:pt x="7036" y="14926"/>
                </a:lnTo>
                <a:lnTo>
                  <a:pt x="7228" y="14904"/>
                </a:lnTo>
                <a:lnTo>
                  <a:pt x="7419" y="14882"/>
                </a:lnTo>
                <a:lnTo>
                  <a:pt x="7610" y="14862"/>
                </a:lnTo>
                <a:lnTo>
                  <a:pt x="7800" y="14845"/>
                </a:lnTo>
                <a:lnTo>
                  <a:pt x="7990" y="14831"/>
                </a:lnTo>
                <a:lnTo>
                  <a:pt x="8180" y="14820"/>
                </a:lnTo>
                <a:lnTo>
                  <a:pt x="8369" y="14810"/>
                </a:lnTo>
                <a:lnTo>
                  <a:pt x="8558" y="14804"/>
                </a:lnTo>
                <a:lnTo>
                  <a:pt x="8746" y="14802"/>
                </a:lnTo>
                <a:lnTo>
                  <a:pt x="8934" y="14802"/>
                </a:lnTo>
                <a:lnTo>
                  <a:pt x="9121" y="14805"/>
                </a:lnTo>
                <a:lnTo>
                  <a:pt x="9308" y="14811"/>
                </a:lnTo>
                <a:lnTo>
                  <a:pt x="9493" y="14822"/>
                </a:lnTo>
                <a:lnTo>
                  <a:pt x="9678" y="14835"/>
                </a:lnTo>
                <a:lnTo>
                  <a:pt x="9862" y="14853"/>
                </a:lnTo>
                <a:lnTo>
                  <a:pt x="10045" y="14875"/>
                </a:lnTo>
                <a:lnTo>
                  <a:pt x="10229" y="14900"/>
                </a:lnTo>
                <a:lnTo>
                  <a:pt x="10409" y="14929"/>
                </a:lnTo>
                <a:lnTo>
                  <a:pt x="10590" y="14962"/>
                </a:lnTo>
                <a:lnTo>
                  <a:pt x="10771" y="15001"/>
                </a:lnTo>
                <a:lnTo>
                  <a:pt x="10950" y="15043"/>
                </a:lnTo>
                <a:lnTo>
                  <a:pt x="11128" y="15089"/>
                </a:lnTo>
                <a:lnTo>
                  <a:pt x="11304" y="15141"/>
                </a:lnTo>
                <a:lnTo>
                  <a:pt x="11480" y="15196"/>
                </a:lnTo>
                <a:lnTo>
                  <a:pt x="11655" y="15257"/>
                </a:lnTo>
                <a:lnTo>
                  <a:pt x="11828" y="15323"/>
                </a:lnTo>
                <a:lnTo>
                  <a:pt x="12001" y="15395"/>
                </a:lnTo>
                <a:lnTo>
                  <a:pt x="12172" y="15471"/>
                </a:lnTo>
                <a:lnTo>
                  <a:pt x="12342" y="15553"/>
                </a:lnTo>
                <a:lnTo>
                  <a:pt x="12510" y="15639"/>
                </a:lnTo>
                <a:lnTo>
                  <a:pt x="12678" y="15733"/>
                </a:lnTo>
                <a:lnTo>
                  <a:pt x="12843" y="15831"/>
                </a:lnTo>
                <a:lnTo>
                  <a:pt x="13019" y="15935"/>
                </a:lnTo>
                <a:lnTo>
                  <a:pt x="13196" y="16034"/>
                </a:lnTo>
                <a:lnTo>
                  <a:pt x="13376" y="16128"/>
                </a:lnTo>
                <a:lnTo>
                  <a:pt x="13555" y="16215"/>
                </a:lnTo>
                <a:lnTo>
                  <a:pt x="13737" y="16298"/>
                </a:lnTo>
                <a:lnTo>
                  <a:pt x="13921" y="16375"/>
                </a:lnTo>
                <a:lnTo>
                  <a:pt x="14105" y="16447"/>
                </a:lnTo>
                <a:lnTo>
                  <a:pt x="14292" y="16514"/>
                </a:lnTo>
                <a:lnTo>
                  <a:pt x="14479" y="16575"/>
                </a:lnTo>
                <a:lnTo>
                  <a:pt x="14668" y="16632"/>
                </a:lnTo>
                <a:lnTo>
                  <a:pt x="14858" y="16684"/>
                </a:lnTo>
                <a:lnTo>
                  <a:pt x="15050" y="16730"/>
                </a:lnTo>
                <a:lnTo>
                  <a:pt x="15243" y="16774"/>
                </a:lnTo>
                <a:lnTo>
                  <a:pt x="15437" y="16811"/>
                </a:lnTo>
                <a:lnTo>
                  <a:pt x="15633" y="16844"/>
                </a:lnTo>
                <a:lnTo>
                  <a:pt x="15829" y="16873"/>
                </a:lnTo>
                <a:lnTo>
                  <a:pt x="16027" y="16898"/>
                </a:lnTo>
                <a:lnTo>
                  <a:pt x="16227" y="16918"/>
                </a:lnTo>
                <a:lnTo>
                  <a:pt x="16427" y="16934"/>
                </a:lnTo>
                <a:lnTo>
                  <a:pt x="16629" y="16947"/>
                </a:lnTo>
                <a:lnTo>
                  <a:pt x="16833" y="16954"/>
                </a:lnTo>
                <a:lnTo>
                  <a:pt x="17036" y="16959"/>
                </a:lnTo>
                <a:lnTo>
                  <a:pt x="17242" y="16960"/>
                </a:lnTo>
                <a:lnTo>
                  <a:pt x="17448" y="16957"/>
                </a:lnTo>
                <a:lnTo>
                  <a:pt x="17656" y="16951"/>
                </a:lnTo>
                <a:lnTo>
                  <a:pt x="17865" y="16940"/>
                </a:lnTo>
                <a:lnTo>
                  <a:pt x="18075" y="16927"/>
                </a:lnTo>
                <a:lnTo>
                  <a:pt x="18285" y="16910"/>
                </a:lnTo>
                <a:lnTo>
                  <a:pt x="18497" y="16890"/>
                </a:lnTo>
                <a:lnTo>
                  <a:pt x="18711" y="16867"/>
                </a:lnTo>
                <a:lnTo>
                  <a:pt x="18925" y="16841"/>
                </a:lnTo>
                <a:lnTo>
                  <a:pt x="19140" y="16811"/>
                </a:lnTo>
                <a:lnTo>
                  <a:pt x="19140" y="2066"/>
                </a:lnTo>
                <a:close/>
              </a:path>
            </a:pathLst>
          </a:cu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669106" y="2672541"/>
            <a:ext cx="2556900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000" dirty="0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Es un paquete de </a:t>
            </a:r>
            <a:r>
              <a:rPr lang="es-ES_tradnl" sz="1000" dirty="0" err="1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helm</a:t>
            </a:r>
            <a:r>
              <a:rPr lang="es-ES_tradnl" sz="1000" dirty="0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que contiene la información necesaria para instalar un recurso dentro de un </a:t>
            </a:r>
            <a:r>
              <a:rPr lang="es-ES_tradnl" sz="1000" dirty="0" err="1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cluster</a:t>
            </a:r>
            <a:r>
              <a:rPr lang="es-ES_tradnl" sz="1000" dirty="0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s-ES_tradnl" sz="1000" dirty="0" err="1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Kubernetes</a:t>
            </a:r>
            <a:r>
              <a:rPr lang="es-ES_tradnl" sz="1000" dirty="0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. </a:t>
            </a:r>
            <a:endParaRPr lang="es-ES_tradnl" sz="1000"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669106" y="1252621"/>
            <a:ext cx="3487800" cy="13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rgbClr val="3C78D8"/>
                </a:solidFill>
                <a:latin typeface="Montserrat"/>
                <a:ea typeface="Montserrat"/>
                <a:cs typeface="Montserrat"/>
                <a:sym typeface="Montserrat"/>
              </a:rPr>
              <a:t>Chart</a:t>
            </a:r>
            <a:endParaRPr sz="1100" dirty="0">
              <a:solidFill>
                <a:srgbClr val="3C78D8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rPr>
              <a:t>de Helm</a:t>
            </a:r>
            <a:endParaRPr sz="1100" dirty="0"/>
          </a:p>
        </p:txBody>
      </p:sp>
      <p:pic>
        <p:nvPicPr>
          <p:cNvPr id="3" name="Marcador de posición de imagen 2">
            <a:extLst>
              <a:ext uri="{FF2B5EF4-FFF2-40B4-BE49-F238E27FC236}">
                <a16:creationId xmlns:a16="http://schemas.microsoft.com/office/drawing/2014/main" id="{152EE2B9-DB82-6140-9F2D-C643D3C69B0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/>
          <a:srcRect t="2043" b="2043"/>
          <a:stretch>
            <a:fillRect/>
          </a:stretch>
        </p:blipFill>
        <p:spPr>
          <a:xfrm>
            <a:off x="4340225" y="361950"/>
            <a:ext cx="4803775" cy="4206875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27D9547E-5B74-CE4B-9796-44C9F70AAF7E}"/>
              </a:ext>
            </a:extLst>
          </p:cNvPr>
          <p:cNvSpPr/>
          <p:nvPr/>
        </p:nvSpPr>
        <p:spPr>
          <a:xfrm>
            <a:off x="7300485" y="0"/>
            <a:ext cx="1843515" cy="1069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Google Shape;91;p20">
            <a:extLst>
              <a:ext uri="{FF2B5EF4-FFF2-40B4-BE49-F238E27FC236}">
                <a16:creationId xmlns:a16="http://schemas.microsoft.com/office/drawing/2014/main" id="{E290B2B6-B4D2-A547-8659-BD5D2322249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35663" y="116347"/>
            <a:ext cx="1110844" cy="836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9"/>
          <p:cNvPicPr preferRelativeResize="0"/>
          <p:nvPr/>
        </p:nvPicPr>
        <p:blipFill rotWithShape="1">
          <a:blip r:embed="rId3">
            <a:alphaModFix/>
          </a:blip>
          <a:srcRect l="1146"/>
          <a:stretch/>
        </p:blipFill>
        <p:spPr>
          <a:xfrm>
            <a:off x="0" y="4568875"/>
            <a:ext cx="9038850" cy="59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2694" y="0"/>
            <a:ext cx="154641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9"/>
          <p:cNvSpPr/>
          <p:nvPr/>
        </p:nvSpPr>
        <p:spPr>
          <a:xfrm>
            <a:off x="4156925" y="119676"/>
            <a:ext cx="4987071" cy="4419055"/>
          </a:xfrm>
          <a:custGeom>
            <a:avLst/>
            <a:gdLst/>
            <a:ahLst/>
            <a:cxnLst/>
            <a:rect l="l" t="t" r="r" b="b"/>
            <a:pathLst>
              <a:path w="19140" h="16960" extrusionOk="0">
                <a:moveTo>
                  <a:pt x="19140" y="2066"/>
                </a:moveTo>
                <a:lnTo>
                  <a:pt x="18960" y="1843"/>
                </a:lnTo>
                <a:lnTo>
                  <a:pt x="18773" y="1632"/>
                </a:lnTo>
                <a:lnTo>
                  <a:pt x="18580" y="1435"/>
                </a:lnTo>
                <a:lnTo>
                  <a:pt x="18382" y="1250"/>
                </a:lnTo>
                <a:lnTo>
                  <a:pt x="18180" y="1079"/>
                </a:lnTo>
                <a:lnTo>
                  <a:pt x="17974" y="920"/>
                </a:lnTo>
                <a:lnTo>
                  <a:pt x="17762" y="773"/>
                </a:lnTo>
                <a:lnTo>
                  <a:pt x="17547" y="640"/>
                </a:lnTo>
                <a:lnTo>
                  <a:pt x="17326" y="519"/>
                </a:lnTo>
                <a:lnTo>
                  <a:pt x="17102" y="412"/>
                </a:lnTo>
                <a:lnTo>
                  <a:pt x="16876" y="316"/>
                </a:lnTo>
                <a:lnTo>
                  <a:pt x="16645" y="233"/>
                </a:lnTo>
                <a:lnTo>
                  <a:pt x="16411" y="162"/>
                </a:lnTo>
                <a:lnTo>
                  <a:pt x="16175" y="105"/>
                </a:lnTo>
                <a:lnTo>
                  <a:pt x="15936" y="61"/>
                </a:lnTo>
                <a:lnTo>
                  <a:pt x="15694" y="27"/>
                </a:lnTo>
                <a:lnTo>
                  <a:pt x="15451" y="8"/>
                </a:lnTo>
                <a:lnTo>
                  <a:pt x="15205" y="0"/>
                </a:lnTo>
                <a:lnTo>
                  <a:pt x="14959" y="4"/>
                </a:lnTo>
                <a:lnTo>
                  <a:pt x="14710" y="22"/>
                </a:lnTo>
                <a:lnTo>
                  <a:pt x="14461" y="52"/>
                </a:lnTo>
                <a:lnTo>
                  <a:pt x="14209" y="94"/>
                </a:lnTo>
                <a:lnTo>
                  <a:pt x="13958" y="148"/>
                </a:lnTo>
                <a:lnTo>
                  <a:pt x="13706" y="215"/>
                </a:lnTo>
                <a:lnTo>
                  <a:pt x="13455" y="294"/>
                </a:lnTo>
                <a:lnTo>
                  <a:pt x="13202" y="386"/>
                </a:lnTo>
                <a:lnTo>
                  <a:pt x="12951" y="490"/>
                </a:lnTo>
                <a:lnTo>
                  <a:pt x="12699" y="606"/>
                </a:lnTo>
                <a:lnTo>
                  <a:pt x="12448" y="734"/>
                </a:lnTo>
                <a:lnTo>
                  <a:pt x="12199" y="874"/>
                </a:lnTo>
                <a:lnTo>
                  <a:pt x="11949" y="1027"/>
                </a:lnTo>
                <a:lnTo>
                  <a:pt x="11703" y="1191"/>
                </a:lnTo>
                <a:lnTo>
                  <a:pt x="11611" y="1259"/>
                </a:lnTo>
                <a:lnTo>
                  <a:pt x="11522" y="1328"/>
                </a:lnTo>
                <a:lnTo>
                  <a:pt x="11433" y="1402"/>
                </a:lnTo>
                <a:lnTo>
                  <a:pt x="11347" y="1480"/>
                </a:lnTo>
                <a:lnTo>
                  <a:pt x="11261" y="1560"/>
                </a:lnTo>
                <a:lnTo>
                  <a:pt x="11175" y="1644"/>
                </a:lnTo>
                <a:lnTo>
                  <a:pt x="11090" y="1731"/>
                </a:lnTo>
                <a:lnTo>
                  <a:pt x="11005" y="1819"/>
                </a:lnTo>
                <a:lnTo>
                  <a:pt x="10833" y="2000"/>
                </a:lnTo>
                <a:lnTo>
                  <a:pt x="10660" y="2187"/>
                </a:lnTo>
                <a:lnTo>
                  <a:pt x="10571" y="2280"/>
                </a:lnTo>
                <a:lnTo>
                  <a:pt x="10481" y="2374"/>
                </a:lnTo>
                <a:lnTo>
                  <a:pt x="10390" y="2467"/>
                </a:lnTo>
                <a:lnTo>
                  <a:pt x="10297" y="2559"/>
                </a:lnTo>
                <a:lnTo>
                  <a:pt x="10201" y="2652"/>
                </a:lnTo>
                <a:lnTo>
                  <a:pt x="10103" y="2742"/>
                </a:lnTo>
                <a:lnTo>
                  <a:pt x="10002" y="2830"/>
                </a:lnTo>
                <a:lnTo>
                  <a:pt x="9898" y="2916"/>
                </a:lnTo>
                <a:lnTo>
                  <a:pt x="9792" y="3000"/>
                </a:lnTo>
                <a:lnTo>
                  <a:pt x="9681" y="3082"/>
                </a:lnTo>
                <a:lnTo>
                  <a:pt x="9566" y="3160"/>
                </a:lnTo>
                <a:lnTo>
                  <a:pt x="9449" y="3235"/>
                </a:lnTo>
                <a:lnTo>
                  <a:pt x="9327" y="3306"/>
                </a:lnTo>
                <a:lnTo>
                  <a:pt x="9200" y="3372"/>
                </a:lnTo>
                <a:lnTo>
                  <a:pt x="9069" y="3434"/>
                </a:lnTo>
                <a:lnTo>
                  <a:pt x="8933" y="3491"/>
                </a:lnTo>
                <a:lnTo>
                  <a:pt x="8792" y="3543"/>
                </a:lnTo>
                <a:lnTo>
                  <a:pt x="8644" y="3588"/>
                </a:lnTo>
                <a:lnTo>
                  <a:pt x="8492" y="3629"/>
                </a:lnTo>
                <a:lnTo>
                  <a:pt x="8333" y="3663"/>
                </a:lnTo>
                <a:lnTo>
                  <a:pt x="7915" y="3745"/>
                </a:lnTo>
                <a:lnTo>
                  <a:pt x="7507" y="3832"/>
                </a:lnTo>
                <a:lnTo>
                  <a:pt x="7108" y="3921"/>
                </a:lnTo>
                <a:lnTo>
                  <a:pt x="6718" y="4016"/>
                </a:lnTo>
                <a:lnTo>
                  <a:pt x="6337" y="4116"/>
                </a:lnTo>
                <a:lnTo>
                  <a:pt x="5966" y="4220"/>
                </a:lnTo>
                <a:lnTo>
                  <a:pt x="5604" y="4330"/>
                </a:lnTo>
                <a:lnTo>
                  <a:pt x="5253" y="4444"/>
                </a:lnTo>
                <a:lnTo>
                  <a:pt x="4912" y="4564"/>
                </a:lnTo>
                <a:lnTo>
                  <a:pt x="4580" y="4689"/>
                </a:lnTo>
                <a:lnTo>
                  <a:pt x="4259" y="4821"/>
                </a:lnTo>
                <a:lnTo>
                  <a:pt x="3949" y="4959"/>
                </a:lnTo>
                <a:lnTo>
                  <a:pt x="3650" y="5101"/>
                </a:lnTo>
                <a:lnTo>
                  <a:pt x="3360" y="5252"/>
                </a:lnTo>
                <a:lnTo>
                  <a:pt x="3081" y="5409"/>
                </a:lnTo>
                <a:lnTo>
                  <a:pt x="2814" y="5572"/>
                </a:lnTo>
                <a:lnTo>
                  <a:pt x="2556" y="5743"/>
                </a:lnTo>
                <a:lnTo>
                  <a:pt x="2311" y="5921"/>
                </a:lnTo>
                <a:lnTo>
                  <a:pt x="2077" y="6106"/>
                </a:lnTo>
                <a:lnTo>
                  <a:pt x="1855" y="6299"/>
                </a:lnTo>
                <a:lnTo>
                  <a:pt x="1643" y="6499"/>
                </a:lnTo>
                <a:lnTo>
                  <a:pt x="1444" y="6709"/>
                </a:lnTo>
                <a:lnTo>
                  <a:pt x="1256" y="6926"/>
                </a:lnTo>
                <a:lnTo>
                  <a:pt x="1080" y="7151"/>
                </a:lnTo>
                <a:lnTo>
                  <a:pt x="916" y="7386"/>
                </a:lnTo>
                <a:lnTo>
                  <a:pt x="765" y="7629"/>
                </a:lnTo>
                <a:lnTo>
                  <a:pt x="626" y="7880"/>
                </a:lnTo>
                <a:lnTo>
                  <a:pt x="499" y="8143"/>
                </a:lnTo>
                <a:lnTo>
                  <a:pt x="384" y="8414"/>
                </a:lnTo>
                <a:lnTo>
                  <a:pt x="283" y="8694"/>
                </a:lnTo>
                <a:lnTo>
                  <a:pt x="194" y="8984"/>
                </a:lnTo>
                <a:lnTo>
                  <a:pt x="118" y="9284"/>
                </a:lnTo>
                <a:lnTo>
                  <a:pt x="82" y="9458"/>
                </a:lnTo>
                <a:lnTo>
                  <a:pt x="52" y="9632"/>
                </a:lnTo>
                <a:lnTo>
                  <a:pt x="30" y="9803"/>
                </a:lnTo>
                <a:lnTo>
                  <a:pt x="13" y="9974"/>
                </a:lnTo>
                <a:lnTo>
                  <a:pt x="3" y="10144"/>
                </a:lnTo>
                <a:lnTo>
                  <a:pt x="0" y="10315"/>
                </a:lnTo>
                <a:lnTo>
                  <a:pt x="3" y="10482"/>
                </a:lnTo>
                <a:lnTo>
                  <a:pt x="14" y="10650"/>
                </a:lnTo>
                <a:lnTo>
                  <a:pt x="32" y="10816"/>
                </a:lnTo>
                <a:lnTo>
                  <a:pt x="56" y="10981"/>
                </a:lnTo>
                <a:lnTo>
                  <a:pt x="88" y="11145"/>
                </a:lnTo>
                <a:lnTo>
                  <a:pt x="127" y="11308"/>
                </a:lnTo>
                <a:lnTo>
                  <a:pt x="173" y="11469"/>
                </a:lnTo>
                <a:lnTo>
                  <a:pt x="226" y="11629"/>
                </a:lnTo>
                <a:lnTo>
                  <a:pt x="287" y="11788"/>
                </a:lnTo>
                <a:lnTo>
                  <a:pt x="354" y="11945"/>
                </a:lnTo>
                <a:lnTo>
                  <a:pt x="429" y="12101"/>
                </a:lnTo>
                <a:lnTo>
                  <a:pt x="512" y="12254"/>
                </a:lnTo>
                <a:lnTo>
                  <a:pt x="603" y="12406"/>
                </a:lnTo>
                <a:lnTo>
                  <a:pt x="701" y="12557"/>
                </a:lnTo>
                <a:lnTo>
                  <a:pt x="807" y="12707"/>
                </a:lnTo>
                <a:lnTo>
                  <a:pt x="920" y="12854"/>
                </a:lnTo>
                <a:lnTo>
                  <a:pt x="1043" y="12999"/>
                </a:lnTo>
                <a:lnTo>
                  <a:pt x="1172" y="13143"/>
                </a:lnTo>
                <a:lnTo>
                  <a:pt x="1310" y="13285"/>
                </a:lnTo>
                <a:lnTo>
                  <a:pt x="1455" y="13425"/>
                </a:lnTo>
                <a:lnTo>
                  <a:pt x="1608" y="13563"/>
                </a:lnTo>
                <a:lnTo>
                  <a:pt x="1771" y="13699"/>
                </a:lnTo>
                <a:lnTo>
                  <a:pt x="1941" y="13833"/>
                </a:lnTo>
                <a:lnTo>
                  <a:pt x="2118" y="13965"/>
                </a:lnTo>
                <a:lnTo>
                  <a:pt x="2305" y="14094"/>
                </a:lnTo>
                <a:lnTo>
                  <a:pt x="2500" y="14221"/>
                </a:lnTo>
                <a:lnTo>
                  <a:pt x="2611" y="14289"/>
                </a:lnTo>
                <a:lnTo>
                  <a:pt x="2726" y="14353"/>
                </a:lnTo>
                <a:lnTo>
                  <a:pt x="2842" y="14414"/>
                </a:lnTo>
                <a:lnTo>
                  <a:pt x="2961" y="14471"/>
                </a:lnTo>
                <a:lnTo>
                  <a:pt x="3082" y="14525"/>
                </a:lnTo>
                <a:lnTo>
                  <a:pt x="3204" y="14575"/>
                </a:lnTo>
                <a:lnTo>
                  <a:pt x="3330" y="14622"/>
                </a:lnTo>
                <a:lnTo>
                  <a:pt x="3457" y="14666"/>
                </a:lnTo>
                <a:lnTo>
                  <a:pt x="3587" y="14707"/>
                </a:lnTo>
                <a:lnTo>
                  <a:pt x="3718" y="14744"/>
                </a:lnTo>
                <a:lnTo>
                  <a:pt x="3852" y="14779"/>
                </a:lnTo>
                <a:lnTo>
                  <a:pt x="3987" y="14810"/>
                </a:lnTo>
                <a:lnTo>
                  <a:pt x="4125" y="14839"/>
                </a:lnTo>
                <a:lnTo>
                  <a:pt x="4264" y="14865"/>
                </a:lnTo>
                <a:lnTo>
                  <a:pt x="4405" y="14888"/>
                </a:lnTo>
                <a:lnTo>
                  <a:pt x="4548" y="14908"/>
                </a:lnTo>
                <a:lnTo>
                  <a:pt x="4693" y="14926"/>
                </a:lnTo>
                <a:lnTo>
                  <a:pt x="4839" y="14942"/>
                </a:lnTo>
                <a:lnTo>
                  <a:pt x="4986" y="14954"/>
                </a:lnTo>
                <a:lnTo>
                  <a:pt x="5136" y="14965"/>
                </a:lnTo>
                <a:lnTo>
                  <a:pt x="5287" y="14973"/>
                </a:lnTo>
                <a:lnTo>
                  <a:pt x="5439" y="14979"/>
                </a:lnTo>
                <a:lnTo>
                  <a:pt x="5593" y="14983"/>
                </a:lnTo>
                <a:lnTo>
                  <a:pt x="5749" y="14984"/>
                </a:lnTo>
                <a:lnTo>
                  <a:pt x="5904" y="14983"/>
                </a:lnTo>
                <a:lnTo>
                  <a:pt x="6063" y="14980"/>
                </a:lnTo>
                <a:lnTo>
                  <a:pt x="6222" y="14977"/>
                </a:lnTo>
                <a:lnTo>
                  <a:pt x="6383" y="14970"/>
                </a:lnTo>
                <a:lnTo>
                  <a:pt x="6545" y="14961"/>
                </a:lnTo>
                <a:lnTo>
                  <a:pt x="6708" y="14952"/>
                </a:lnTo>
                <a:lnTo>
                  <a:pt x="6872" y="14940"/>
                </a:lnTo>
                <a:lnTo>
                  <a:pt x="7036" y="14926"/>
                </a:lnTo>
                <a:lnTo>
                  <a:pt x="7228" y="14904"/>
                </a:lnTo>
                <a:lnTo>
                  <a:pt x="7419" y="14882"/>
                </a:lnTo>
                <a:lnTo>
                  <a:pt x="7610" y="14862"/>
                </a:lnTo>
                <a:lnTo>
                  <a:pt x="7800" y="14845"/>
                </a:lnTo>
                <a:lnTo>
                  <a:pt x="7990" y="14831"/>
                </a:lnTo>
                <a:lnTo>
                  <a:pt x="8180" y="14820"/>
                </a:lnTo>
                <a:lnTo>
                  <a:pt x="8369" y="14810"/>
                </a:lnTo>
                <a:lnTo>
                  <a:pt x="8558" y="14804"/>
                </a:lnTo>
                <a:lnTo>
                  <a:pt x="8746" y="14802"/>
                </a:lnTo>
                <a:lnTo>
                  <a:pt x="8934" y="14802"/>
                </a:lnTo>
                <a:lnTo>
                  <a:pt x="9121" y="14805"/>
                </a:lnTo>
                <a:lnTo>
                  <a:pt x="9308" y="14811"/>
                </a:lnTo>
                <a:lnTo>
                  <a:pt x="9493" y="14822"/>
                </a:lnTo>
                <a:lnTo>
                  <a:pt x="9678" y="14835"/>
                </a:lnTo>
                <a:lnTo>
                  <a:pt x="9862" y="14853"/>
                </a:lnTo>
                <a:lnTo>
                  <a:pt x="10045" y="14875"/>
                </a:lnTo>
                <a:lnTo>
                  <a:pt x="10229" y="14900"/>
                </a:lnTo>
                <a:lnTo>
                  <a:pt x="10409" y="14929"/>
                </a:lnTo>
                <a:lnTo>
                  <a:pt x="10590" y="14962"/>
                </a:lnTo>
                <a:lnTo>
                  <a:pt x="10771" y="15001"/>
                </a:lnTo>
                <a:lnTo>
                  <a:pt x="10950" y="15043"/>
                </a:lnTo>
                <a:lnTo>
                  <a:pt x="11128" y="15089"/>
                </a:lnTo>
                <a:lnTo>
                  <a:pt x="11304" y="15141"/>
                </a:lnTo>
                <a:lnTo>
                  <a:pt x="11480" y="15196"/>
                </a:lnTo>
                <a:lnTo>
                  <a:pt x="11655" y="15257"/>
                </a:lnTo>
                <a:lnTo>
                  <a:pt x="11828" y="15323"/>
                </a:lnTo>
                <a:lnTo>
                  <a:pt x="12001" y="15395"/>
                </a:lnTo>
                <a:lnTo>
                  <a:pt x="12172" y="15471"/>
                </a:lnTo>
                <a:lnTo>
                  <a:pt x="12342" y="15553"/>
                </a:lnTo>
                <a:lnTo>
                  <a:pt x="12510" y="15639"/>
                </a:lnTo>
                <a:lnTo>
                  <a:pt x="12678" y="15733"/>
                </a:lnTo>
                <a:lnTo>
                  <a:pt x="12843" y="15831"/>
                </a:lnTo>
                <a:lnTo>
                  <a:pt x="13019" y="15935"/>
                </a:lnTo>
                <a:lnTo>
                  <a:pt x="13196" y="16034"/>
                </a:lnTo>
                <a:lnTo>
                  <a:pt x="13376" y="16128"/>
                </a:lnTo>
                <a:lnTo>
                  <a:pt x="13555" y="16215"/>
                </a:lnTo>
                <a:lnTo>
                  <a:pt x="13737" y="16298"/>
                </a:lnTo>
                <a:lnTo>
                  <a:pt x="13921" y="16375"/>
                </a:lnTo>
                <a:lnTo>
                  <a:pt x="14105" y="16447"/>
                </a:lnTo>
                <a:lnTo>
                  <a:pt x="14292" y="16514"/>
                </a:lnTo>
                <a:lnTo>
                  <a:pt x="14479" y="16575"/>
                </a:lnTo>
                <a:lnTo>
                  <a:pt x="14668" y="16632"/>
                </a:lnTo>
                <a:lnTo>
                  <a:pt x="14858" y="16684"/>
                </a:lnTo>
                <a:lnTo>
                  <a:pt x="15050" y="16730"/>
                </a:lnTo>
                <a:lnTo>
                  <a:pt x="15243" y="16774"/>
                </a:lnTo>
                <a:lnTo>
                  <a:pt x="15437" y="16811"/>
                </a:lnTo>
                <a:lnTo>
                  <a:pt x="15633" y="16844"/>
                </a:lnTo>
                <a:lnTo>
                  <a:pt x="15829" y="16873"/>
                </a:lnTo>
                <a:lnTo>
                  <a:pt x="16027" y="16898"/>
                </a:lnTo>
                <a:lnTo>
                  <a:pt x="16227" y="16918"/>
                </a:lnTo>
                <a:lnTo>
                  <a:pt x="16427" y="16934"/>
                </a:lnTo>
                <a:lnTo>
                  <a:pt x="16629" y="16947"/>
                </a:lnTo>
                <a:lnTo>
                  <a:pt x="16833" y="16954"/>
                </a:lnTo>
                <a:lnTo>
                  <a:pt x="17036" y="16959"/>
                </a:lnTo>
                <a:lnTo>
                  <a:pt x="17242" y="16960"/>
                </a:lnTo>
                <a:lnTo>
                  <a:pt x="17448" y="16957"/>
                </a:lnTo>
                <a:lnTo>
                  <a:pt x="17656" y="16951"/>
                </a:lnTo>
                <a:lnTo>
                  <a:pt x="17865" y="16940"/>
                </a:lnTo>
                <a:lnTo>
                  <a:pt x="18075" y="16927"/>
                </a:lnTo>
                <a:lnTo>
                  <a:pt x="18285" y="16910"/>
                </a:lnTo>
                <a:lnTo>
                  <a:pt x="18497" y="16890"/>
                </a:lnTo>
                <a:lnTo>
                  <a:pt x="18711" y="16867"/>
                </a:lnTo>
                <a:lnTo>
                  <a:pt x="18925" y="16841"/>
                </a:lnTo>
                <a:lnTo>
                  <a:pt x="19140" y="16811"/>
                </a:lnTo>
                <a:lnTo>
                  <a:pt x="19140" y="2066"/>
                </a:lnTo>
                <a:close/>
              </a:path>
            </a:pathLst>
          </a:custGeom>
          <a:gradFill>
            <a:gsLst>
              <a:gs pos="0">
                <a:srgbClr val="DFE9FB"/>
              </a:gs>
              <a:gs pos="100000">
                <a:srgbClr val="6E9BE7"/>
              </a:gs>
            </a:gsLst>
            <a:lin ang="5400012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669106" y="2672541"/>
            <a:ext cx="2556900" cy="7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1000" dirty="0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Es un servidor HTTP donde almacenamos los charts de </a:t>
            </a:r>
            <a:r>
              <a:rPr lang="es-ES_tradnl" sz="1000" dirty="0" err="1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helm</a:t>
            </a:r>
            <a:r>
              <a:rPr lang="es-ES_tradnl" sz="1000" dirty="0">
                <a:solidFill>
                  <a:schemeClr val="tx2">
                    <a:lumMod val="2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para poderlos descargar posteriormente.</a:t>
            </a:r>
            <a:endParaRPr lang="es-ES_tradnl" sz="1000" dirty="0">
              <a:solidFill>
                <a:schemeClr val="tx2">
                  <a:lumMod val="25000"/>
                </a:schemeClr>
              </a:solidFill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669106" y="1252621"/>
            <a:ext cx="3487800" cy="13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_tradnl" sz="2700" b="1" dirty="0">
                <a:solidFill>
                  <a:srgbClr val="3C78D8"/>
                </a:solidFill>
                <a:latin typeface="Montserrat"/>
                <a:ea typeface="Montserrat"/>
                <a:cs typeface="Montserrat"/>
                <a:sym typeface="Montserrat"/>
              </a:rPr>
              <a:t>Repositorio</a:t>
            </a:r>
            <a:endParaRPr lang="es-ES_tradnl" sz="1100" dirty="0">
              <a:solidFill>
                <a:srgbClr val="3C78D8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>
                <a:solidFill>
                  <a:srgbClr val="595959"/>
                </a:solidFill>
                <a:latin typeface="Montserrat"/>
                <a:ea typeface="Montserrat"/>
                <a:cs typeface="Montserrat"/>
                <a:sym typeface="Montserrat"/>
              </a:rPr>
              <a:t>de Helm</a:t>
            </a:r>
            <a:endParaRPr sz="11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2CBF5539-AE2A-7747-A361-46E84EE027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739"/>
          <a:stretch/>
        </p:blipFill>
        <p:spPr>
          <a:xfrm>
            <a:off x="4032705" y="0"/>
            <a:ext cx="4813802" cy="3179036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27D9547E-5B74-CE4B-9796-44C9F70AAF7E}"/>
              </a:ext>
            </a:extLst>
          </p:cNvPr>
          <p:cNvSpPr/>
          <p:nvPr/>
        </p:nvSpPr>
        <p:spPr>
          <a:xfrm>
            <a:off x="7300485" y="0"/>
            <a:ext cx="1843515" cy="1069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12" name="Google Shape;91;p20">
            <a:extLst>
              <a:ext uri="{FF2B5EF4-FFF2-40B4-BE49-F238E27FC236}">
                <a16:creationId xmlns:a16="http://schemas.microsoft.com/office/drawing/2014/main" id="{E290B2B6-B4D2-A547-8659-BD5D2322249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35663" y="116347"/>
            <a:ext cx="1110844" cy="836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CE1100E4-173B-EE45-9688-2BBDD009F85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91060" y="2802486"/>
            <a:ext cx="5452936" cy="2362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244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/>
        </p:nvSpPr>
        <p:spPr>
          <a:xfrm>
            <a:off x="1463183" y="2309120"/>
            <a:ext cx="6217634" cy="1084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O" sz="6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6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emo time!</a:t>
            </a:r>
            <a:endParaRPr sz="6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4405313" y="1749468"/>
            <a:ext cx="333375" cy="393444"/>
          </a:xfrm>
          <a:custGeom>
            <a:avLst/>
            <a:gdLst/>
            <a:ahLst/>
            <a:cxnLst/>
            <a:rect l="l" t="t" r="r" b="b"/>
            <a:pathLst>
              <a:path w="391" h="463" extrusionOk="0">
                <a:moveTo>
                  <a:pt x="283" y="178"/>
                </a:moveTo>
                <a:lnTo>
                  <a:pt x="283" y="178"/>
                </a:lnTo>
                <a:cubicBezTo>
                  <a:pt x="283" y="169"/>
                  <a:pt x="373" y="89"/>
                  <a:pt x="319" y="18"/>
                </a:cubicBezTo>
                <a:cubicBezTo>
                  <a:pt x="310" y="0"/>
                  <a:pt x="266" y="98"/>
                  <a:pt x="204" y="134"/>
                </a:cubicBezTo>
                <a:cubicBezTo>
                  <a:pt x="169" y="160"/>
                  <a:pt x="98" y="204"/>
                  <a:pt x="98" y="231"/>
                </a:cubicBezTo>
                <a:cubicBezTo>
                  <a:pt x="98" y="400"/>
                  <a:pt x="98" y="400"/>
                  <a:pt x="98" y="400"/>
                </a:cubicBezTo>
                <a:cubicBezTo>
                  <a:pt x="98" y="435"/>
                  <a:pt x="213" y="462"/>
                  <a:pt x="310" y="462"/>
                </a:cubicBezTo>
                <a:cubicBezTo>
                  <a:pt x="345" y="462"/>
                  <a:pt x="390" y="249"/>
                  <a:pt x="390" y="222"/>
                </a:cubicBezTo>
                <a:cubicBezTo>
                  <a:pt x="390" y="187"/>
                  <a:pt x="292" y="187"/>
                  <a:pt x="283" y="178"/>
                </a:cubicBezTo>
                <a:close/>
                <a:moveTo>
                  <a:pt x="71" y="178"/>
                </a:moveTo>
                <a:lnTo>
                  <a:pt x="71" y="178"/>
                </a:lnTo>
                <a:cubicBezTo>
                  <a:pt x="54" y="178"/>
                  <a:pt x="0" y="187"/>
                  <a:pt x="0" y="257"/>
                </a:cubicBezTo>
                <a:cubicBezTo>
                  <a:pt x="0" y="372"/>
                  <a:pt x="0" y="372"/>
                  <a:pt x="0" y="372"/>
                </a:cubicBezTo>
                <a:cubicBezTo>
                  <a:pt x="0" y="444"/>
                  <a:pt x="54" y="453"/>
                  <a:pt x="71" y="453"/>
                </a:cubicBezTo>
                <a:cubicBezTo>
                  <a:pt x="89" y="453"/>
                  <a:pt x="44" y="435"/>
                  <a:pt x="44" y="400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4" y="196"/>
                  <a:pt x="89" y="178"/>
                  <a:pt x="71" y="17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2" name="Google Shape;212;p25"/>
          <p:cNvGrpSpPr/>
          <p:nvPr/>
        </p:nvGrpSpPr>
        <p:grpSpPr>
          <a:xfrm>
            <a:off x="1325588" y="-394830"/>
            <a:ext cx="6492815" cy="6492815"/>
            <a:chOff x="1767634" y="-899873"/>
            <a:chExt cx="8657087" cy="8657087"/>
          </a:xfrm>
        </p:grpSpPr>
        <p:grpSp>
          <p:nvGrpSpPr>
            <p:cNvPr id="213" name="Google Shape;213;p25"/>
            <p:cNvGrpSpPr/>
            <p:nvPr/>
          </p:nvGrpSpPr>
          <p:grpSpPr>
            <a:xfrm>
              <a:off x="1767634" y="-899873"/>
              <a:ext cx="8657087" cy="8657087"/>
              <a:chOff x="-6110596" y="4728339"/>
              <a:chExt cx="3870300" cy="3870300"/>
            </a:xfrm>
          </p:grpSpPr>
          <p:sp>
            <p:nvSpPr>
              <p:cNvPr id="214" name="Google Shape;214;p25"/>
              <p:cNvSpPr/>
              <p:nvPr/>
            </p:nvSpPr>
            <p:spPr>
              <a:xfrm>
                <a:off x="-5866885" y="4972050"/>
                <a:ext cx="3382800" cy="3382800"/>
              </a:xfrm>
              <a:prstGeom prst="ellipse">
                <a:avLst/>
              </a:prstGeom>
              <a:noFill/>
              <a:ln w="12700" cap="flat" cmpd="sng">
                <a:solidFill>
                  <a:srgbClr val="D8D8D8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25"/>
              <p:cNvSpPr/>
              <p:nvPr/>
            </p:nvSpPr>
            <p:spPr>
              <a:xfrm>
                <a:off x="-6110596" y="4728339"/>
                <a:ext cx="3870300" cy="3870300"/>
              </a:xfrm>
              <a:prstGeom prst="ellipse">
                <a:avLst/>
              </a:prstGeom>
              <a:noFill/>
              <a:ln w="12700" cap="flat" cmpd="sng">
                <a:solidFill>
                  <a:srgbClr val="D8D8D8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25"/>
              <p:cNvSpPr/>
              <p:nvPr/>
            </p:nvSpPr>
            <p:spPr>
              <a:xfrm>
                <a:off x="-5506817" y="5332118"/>
                <a:ext cx="2662800" cy="2662800"/>
              </a:xfrm>
              <a:prstGeom prst="ellipse">
                <a:avLst/>
              </a:prstGeom>
              <a:noFill/>
              <a:ln w="12700" cap="flat" cmpd="sng">
                <a:solidFill>
                  <a:srgbClr val="D8D8D8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25"/>
              <p:cNvSpPr/>
              <p:nvPr/>
            </p:nvSpPr>
            <p:spPr>
              <a:xfrm>
                <a:off x="-5181278" y="5657657"/>
                <a:ext cx="2011800" cy="2011800"/>
              </a:xfrm>
              <a:prstGeom prst="ellipse">
                <a:avLst/>
              </a:prstGeom>
              <a:noFill/>
              <a:ln w="12700" cap="flat" cmpd="sng">
                <a:solidFill>
                  <a:srgbClr val="D8D8D8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8" name="Google Shape;218;p25"/>
            <p:cNvGrpSpPr/>
            <p:nvPr/>
          </p:nvGrpSpPr>
          <p:grpSpPr>
            <a:xfrm>
              <a:off x="2199996" y="775279"/>
              <a:ext cx="6874450" cy="4941688"/>
              <a:chOff x="-5917301" y="2252173"/>
              <a:chExt cx="3073341" cy="2209267"/>
            </a:xfrm>
          </p:grpSpPr>
          <p:sp>
            <p:nvSpPr>
              <p:cNvPr id="219" name="Google Shape;219;p25"/>
              <p:cNvSpPr/>
              <p:nvPr/>
            </p:nvSpPr>
            <p:spPr>
              <a:xfrm>
                <a:off x="-3159527" y="2619284"/>
                <a:ext cx="127500" cy="127500"/>
              </a:xfrm>
              <a:prstGeom prst="ellipse">
                <a:avLst/>
              </a:prstGeom>
              <a:solidFill>
                <a:srgbClr val="4D99E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25"/>
              <p:cNvSpPr/>
              <p:nvPr/>
            </p:nvSpPr>
            <p:spPr>
              <a:xfrm>
                <a:off x="-2971460" y="2252173"/>
                <a:ext cx="127500" cy="127500"/>
              </a:xfrm>
              <a:prstGeom prst="ellipse">
                <a:avLst/>
              </a:prstGeom>
              <a:solidFill>
                <a:srgbClr val="4D99E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221;p25"/>
              <p:cNvSpPr/>
              <p:nvPr/>
            </p:nvSpPr>
            <p:spPr>
              <a:xfrm>
                <a:off x="-5917301" y="3155068"/>
                <a:ext cx="127500" cy="127500"/>
              </a:xfrm>
              <a:prstGeom prst="ellipse">
                <a:avLst/>
              </a:prstGeom>
              <a:solidFill>
                <a:srgbClr val="4D99E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222;p25"/>
              <p:cNvSpPr/>
              <p:nvPr/>
            </p:nvSpPr>
            <p:spPr>
              <a:xfrm>
                <a:off x="-5410548" y="2746686"/>
                <a:ext cx="127500" cy="127500"/>
              </a:xfrm>
              <a:prstGeom prst="ellipse">
                <a:avLst/>
              </a:prstGeom>
              <a:solidFill>
                <a:srgbClr val="4D99E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25"/>
              <p:cNvSpPr/>
              <p:nvPr/>
            </p:nvSpPr>
            <p:spPr>
              <a:xfrm>
                <a:off x="-5716977" y="4240869"/>
                <a:ext cx="127500" cy="127500"/>
              </a:xfrm>
              <a:prstGeom prst="ellipse">
                <a:avLst/>
              </a:prstGeom>
              <a:solidFill>
                <a:srgbClr val="4D99E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25"/>
              <p:cNvSpPr/>
              <p:nvPr/>
            </p:nvSpPr>
            <p:spPr>
              <a:xfrm>
                <a:off x="-4480790" y="4348940"/>
                <a:ext cx="112500" cy="112500"/>
              </a:xfrm>
              <a:prstGeom prst="ellipse">
                <a:avLst/>
              </a:prstGeom>
              <a:solidFill>
                <a:srgbClr val="4D99E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25"/>
              <p:cNvSpPr/>
              <p:nvPr/>
            </p:nvSpPr>
            <p:spPr>
              <a:xfrm>
                <a:off x="-3119421" y="4102065"/>
                <a:ext cx="112500" cy="112500"/>
              </a:xfrm>
              <a:prstGeom prst="ellipse">
                <a:avLst/>
              </a:prstGeom>
              <a:solidFill>
                <a:srgbClr val="4D99E8"/>
              </a:solidFill>
              <a:ln>
                <a:noFill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9" name="Rectángulo 18">
            <a:extLst>
              <a:ext uri="{FF2B5EF4-FFF2-40B4-BE49-F238E27FC236}">
                <a16:creationId xmlns:a16="http://schemas.microsoft.com/office/drawing/2014/main" id="{A7524F7E-1566-4549-B51C-D21566D4CDB2}"/>
              </a:ext>
            </a:extLst>
          </p:cNvPr>
          <p:cNvSpPr/>
          <p:nvPr/>
        </p:nvSpPr>
        <p:spPr>
          <a:xfrm>
            <a:off x="7300485" y="0"/>
            <a:ext cx="1843515" cy="10693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0" name="Google Shape;91;p20">
            <a:extLst>
              <a:ext uri="{FF2B5EF4-FFF2-40B4-BE49-F238E27FC236}">
                <a16:creationId xmlns:a16="http://schemas.microsoft.com/office/drawing/2014/main" id="{DA1A39B6-88A9-4B43-9BF4-B1401479538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66820" y="116347"/>
            <a:ext cx="1110844" cy="836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167</Words>
  <Application>Microsoft Macintosh PowerPoint</Application>
  <PresentationFormat>Presentación en pantalla (16:9)</PresentationFormat>
  <Paragraphs>30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5" baseType="lpstr">
      <vt:lpstr>Roboto</vt:lpstr>
      <vt:lpstr>Open Sans</vt:lpstr>
      <vt:lpstr>Roboto Light</vt:lpstr>
      <vt:lpstr>Calibri</vt:lpstr>
      <vt:lpstr>Arial</vt:lpstr>
      <vt:lpstr>Roboto Black</vt:lpstr>
      <vt:lpstr>Montserrat</vt:lpstr>
      <vt:lpstr>Simple Light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Microsoft Office User</cp:lastModifiedBy>
  <cp:revision>9</cp:revision>
  <dcterms:modified xsi:type="dcterms:W3CDTF">2020-10-15T15:48:31Z</dcterms:modified>
</cp:coreProperties>
</file>